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  <p:sldId id="481" r:id="rId227"/>
    <p:sldId id="482" r:id="rId228"/>
    <p:sldId id="483" r:id="rId229"/>
    <p:sldId id="484" r:id="rId230"/>
    <p:sldId id="485" r:id="rId231"/>
    <p:sldId id="486" r:id="rId232"/>
    <p:sldId id="487" r:id="rId233"/>
    <p:sldId id="488" r:id="rId234"/>
    <p:sldId id="489" r:id="rId235"/>
    <p:sldId id="490" r:id="rId236"/>
    <p:sldId id="491" r:id="rId2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presProps" Target="presProp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theme" Target="theme/theme1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20972-E8CD-4777-8C7F-969AED3AF00A}" type="datetimeFigureOut">
              <a:rPr lang="en-ZA" smtClean="0"/>
              <a:t>2013/10/10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EE0D9-3B0D-4E0B-8A68-A9AC361A45F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11692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20972-E8CD-4777-8C7F-969AED3AF00A}" type="datetimeFigureOut">
              <a:rPr lang="en-ZA" smtClean="0"/>
              <a:t>2013/10/10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EE0D9-3B0D-4E0B-8A68-A9AC361A45F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94258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1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1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1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1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1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1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1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1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1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1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1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1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1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46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2730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69740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8359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2640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538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6193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3000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385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8281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9262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42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6699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5244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9189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8446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3459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1917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3147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3428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8867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4392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62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1084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6043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0145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6068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0685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8624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4997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9711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3784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5086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07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9423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1710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3505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5304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177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0379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5675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9213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4357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2889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28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949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7550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9888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9608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0227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9977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5061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703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3903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2071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06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1602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5684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723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9549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3465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798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7608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4065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011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9254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80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2215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2199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0131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9055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7540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4714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5460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47288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4449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1347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39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17297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2261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9965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51930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47440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05524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77655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63840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4705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48840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66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27096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02708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93530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04019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21796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4574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39677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91705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48857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38139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3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24399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0551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97728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55570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8490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87300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12536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85959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16671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51649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0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20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6392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14983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25441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56307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242942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32189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97592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1607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46807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97950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30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48065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26671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3816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4554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45416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61342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55765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36963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00846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38925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0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73936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25443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1783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72596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06459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73694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03784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08224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13160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98950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2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00017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88747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97052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06269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73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20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07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56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94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56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28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474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989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37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6000" smtClean="0">
                <a:solidFill>
                  <a:schemeClr val="bg1"/>
                </a:solidFill>
              </a:rPr>
              <a:t>Modern Idols for Destruction</a:t>
            </a:r>
            <a:endParaRPr lang="en-ZA" sz="6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420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009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376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706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225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431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88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547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221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49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29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774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841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029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658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292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520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45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55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289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248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02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391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224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014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643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632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713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885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950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850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92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4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407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527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60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008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56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247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495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695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410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693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42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579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444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98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0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504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016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207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817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15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398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31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244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908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722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177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116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8002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4875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6197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357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8164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65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5798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4940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6370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8653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9722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6978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2050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5470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1095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1176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49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Microsoft Office PowerPoint</Application>
  <PresentationFormat>On-screen Show (4:3)</PresentationFormat>
  <Paragraphs>1</Paragraphs>
  <Slides>236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236</vt:i4>
      </vt:variant>
    </vt:vector>
  </HeadingPairs>
  <TitlesOfParts>
    <vt:vector size="237" baseType="lpstr">
      <vt:lpstr>Office Theme</vt:lpstr>
      <vt:lpstr>PowerPoint Presentation</vt:lpstr>
      <vt:lpstr>PowerPoint Presentation</vt:lpstr>
      <vt:lpstr>Modern Idols for Destruction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Hammond</dc:creator>
  <cp:lastModifiedBy>Peter Hammond</cp:lastModifiedBy>
  <cp:revision>1</cp:revision>
  <dcterms:created xsi:type="dcterms:W3CDTF">2013-10-10T11:17:55Z</dcterms:created>
  <dcterms:modified xsi:type="dcterms:W3CDTF">2013-10-10T11:17:55Z</dcterms:modified>
</cp:coreProperties>
</file>